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0" r:id="rId2"/>
    <p:sldId id="264" r:id="rId3"/>
    <p:sldId id="378" r:id="rId4"/>
    <p:sldId id="381" r:id="rId5"/>
    <p:sldId id="379" r:id="rId6"/>
    <p:sldId id="390" r:id="rId7"/>
    <p:sldId id="394" r:id="rId8"/>
    <p:sldId id="383" r:id="rId9"/>
    <p:sldId id="385" r:id="rId10"/>
    <p:sldId id="395" r:id="rId11"/>
    <p:sldId id="386" r:id="rId12"/>
    <p:sldId id="400" r:id="rId13"/>
    <p:sldId id="391" r:id="rId14"/>
    <p:sldId id="387" r:id="rId15"/>
    <p:sldId id="388" r:id="rId16"/>
    <p:sldId id="396" r:id="rId17"/>
    <p:sldId id="397" r:id="rId18"/>
    <p:sldId id="398" r:id="rId19"/>
    <p:sldId id="389" r:id="rId20"/>
    <p:sldId id="392" r:id="rId21"/>
    <p:sldId id="399" r:id="rId22"/>
    <p:sldId id="401" r:id="rId23"/>
  </p:sldIdLst>
  <p:sldSz cx="12192000" cy="6858000"/>
  <p:notesSz cx="6797675" cy="9926638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99" autoAdjust="0"/>
    <p:restoredTop sz="95405" autoAdjust="0"/>
  </p:normalViewPr>
  <p:slideViewPr>
    <p:cSldViewPr showGuides="1">
      <p:cViewPr varScale="1">
        <p:scale>
          <a:sx n="70" d="100"/>
          <a:sy n="70" d="100"/>
        </p:scale>
        <p:origin x="-582" y="-90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E2436F89-4242-4B2D-9F5A-874CEED984DD}" type="datetimeFigureOut">
              <a:rPr lang="tr-TR" smtClean="0"/>
              <a:pPr/>
              <a:t>31.10.2022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3892A479-D8BE-4326-89E7-408DA81C724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31/10/2022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0" y="285728"/>
            <a:ext cx="12192000" cy="27363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711579" y="4027339"/>
            <a:ext cx="2500352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8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en-US" sz="8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381488" y="3214686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</a:p>
        </p:txBody>
      </p:sp>
      <p:pic>
        <p:nvPicPr>
          <p:cNvPr id="6" name="5 Resim" descr="LOGO PNG 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60" y="3429000"/>
            <a:ext cx="2857520" cy="2865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KURALLARI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0" y="980728"/>
            <a:ext cx="12016843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endParaRPr lang="tr-TR" sz="4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Geçerli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kimlik belgesi yanında olmayan öğrenciler sınava alınmayacaktır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tr-T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sınava gelirken yanlarında geçerli kimlik 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ile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en az iki adet koyu siyah ve yumuşak kurşun kalem, kalemtıraş ve leke bırakmayan yumuşak silgi bulunduracaktır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 sınava şeffaf şişe içinde su götürebilir.</a:t>
            </a:r>
          </a:p>
          <a:p>
            <a:endParaRPr lang="tr-TR" sz="2400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15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dakikadan sonra gelen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sınava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alınmaz.</a:t>
            </a:r>
          </a:p>
          <a:p>
            <a:endParaRPr lang="tr-T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sınavın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ilk 30 ve son 15 dakikasında sınav salonundan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çıkamazlar.</a:t>
            </a:r>
          </a:p>
          <a:p>
            <a:pPr algn="ctr"/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975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1881158" y="2285992"/>
            <a:ext cx="8215370" cy="13542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38084" y="3857628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=""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=""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523836" y="1785926"/>
            <a:ext cx="4286280" cy="407196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6000" y="1857364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/>
                <a:t>Adrese Dayalı</a:t>
              </a:r>
            </a:p>
            <a:p>
              <a:pPr algn="ctr"/>
              <a:r>
                <a:rPr lang="tr-TR" sz="2800" b="1" dirty="0"/>
                <a:t>Yerleştirme  Sistemi</a:t>
              </a:r>
              <a:endParaRPr lang="en-US" sz="2800" b="1" dirty="0"/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666712" y="1857364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 14"/>
          <p:cNvGrpSpPr/>
          <p:nvPr/>
        </p:nvGrpSpPr>
        <p:grpSpPr>
          <a:xfrm>
            <a:off x="3095604" y="4714885"/>
            <a:ext cx="6143668" cy="1369788"/>
            <a:chOff x="815458" y="3554010"/>
            <a:chExt cx="5304463" cy="3632404"/>
          </a:xfrm>
        </p:grpSpPr>
        <p:grpSp>
          <p:nvGrpSpPr>
            <p:cNvPr id="18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20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rgbClr val="FFC000">
                  <a:alpha val="2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9" name="Rectangle 9"/>
            <p:cNvSpPr/>
            <p:nvPr/>
          </p:nvSpPr>
          <p:spPr>
            <a:xfrm>
              <a:off x="1482512" y="4329847"/>
              <a:ext cx="3888061" cy="2856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Özel Yetenek Sınavı İle Öğrenci Alma</a:t>
              </a:r>
              <a:endPara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666712" y="1857364"/>
            <a:ext cx="4284000" cy="380160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809588" y="1643050"/>
            <a:ext cx="4332450" cy="39444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54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8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SİLOPİ REHBERLİK VE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ARAŞTIRMA MERKEZİ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4" name="3 Resim" descr="LOGO PN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36" y="3143248"/>
            <a:ext cx="3143272" cy="3143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09588" y="2428868"/>
            <a:ext cx="342902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51535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8167702" y="2500306"/>
            <a:ext cx="342902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678530" y="3317701"/>
                <a:ext cx="1928826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062713" y="1924127"/>
            <a:ext cx="1450502" cy="1494573"/>
            <a:chOff x="1062713" y="1924127"/>
            <a:chExt cx="1450502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062713" y="1924127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7980" y="2285298"/>
              <a:ext cx="13252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/>
                <a:t>27 Mayıs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2022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19636" y="1911987"/>
            <a:ext cx="1535674" cy="1541003"/>
            <a:chOff x="3819636" y="1911987"/>
            <a:chExt cx="1535674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45988" y="1911987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9636" y="2321374"/>
              <a:ext cx="15356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05 Haziran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2022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5394" y="1878795"/>
            <a:ext cx="1527662" cy="1589915"/>
            <a:chOff x="6755394" y="1878795"/>
            <a:chExt cx="1527662" cy="1589915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55394" y="2268381"/>
              <a:ext cx="152766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30 Haziran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2022 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Giriş Belgesi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HANGİ DERSTEN KAÇ SORU ÇIKACAK?</a:t>
            </a:r>
            <a:r>
              <a:rPr lang="vi-VN" b="1" dirty="0"/>
              <a:t/>
            </a:r>
            <a:br>
              <a:rPr lang="vi-VN" b="1" dirty="0"/>
            </a:br>
            <a:endParaRPr lang="vi-VN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2" name="Freeform 5"/>
          <p:cNvSpPr>
            <a:spLocks noEditPoints="1"/>
          </p:cNvSpPr>
          <p:nvPr/>
        </p:nvSpPr>
        <p:spPr bwMode="auto">
          <a:xfrm flipH="1">
            <a:off x="809588" y="1714488"/>
            <a:ext cx="722756" cy="1067121"/>
          </a:xfrm>
          <a:custGeom>
            <a:avLst/>
            <a:gdLst>
              <a:gd name="T0" fmla="*/ 299 w 299"/>
              <a:gd name="T1" fmla="*/ 151 h 450"/>
              <a:gd name="T2" fmla="*/ 150 w 299"/>
              <a:gd name="T3" fmla="*/ 1 h 450"/>
              <a:gd name="T4" fmla="*/ 0 w 299"/>
              <a:gd name="T5" fmla="*/ 150 h 450"/>
              <a:gd name="T6" fmla="*/ 20 w 299"/>
              <a:gd name="T7" fmla="*/ 225 h 450"/>
              <a:gd name="T8" fmla="*/ 20 w 299"/>
              <a:gd name="T9" fmla="*/ 225 h 450"/>
              <a:gd name="T10" fmla="*/ 149 w 299"/>
              <a:gd name="T11" fmla="*/ 450 h 450"/>
              <a:gd name="T12" fmla="*/ 279 w 299"/>
              <a:gd name="T13" fmla="*/ 226 h 450"/>
              <a:gd name="T14" fmla="*/ 278 w 299"/>
              <a:gd name="T15" fmla="*/ 226 h 450"/>
              <a:gd name="T16" fmla="*/ 299 w 299"/>
              <a:gd name="T17" fmla="*/ 151 h 450"/>
              <a:gd name="T18" fmla="*/ 149 w 299"/>
              <a:gd name="T19" fmla="*/ 275 h 450"/>
              <a:gd name="T20" fmla="*/ 25 w 299"/>
              <a:gd name="T21" fmla="*/ 150 h 450"/>
              <a:gd name="T22" fmla="*/ 150 w 299"/>
              <a:gd name="T23" fmla="*/ 26 h 450"/>
              <a:gd name="T24" fmla="*/ 274 w 299"/>
              <a:gd name="T25" fmla="*/ 151 h 450"/>
              <a:gd name="T26" fmla="*/ 149 w 299"/>
              <a:gd name="T27" fmla="*/ 27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9" h="450">
                <a:moveTo>
                  <a:pt x="299" y="151"/>
                </a:moveTo>
                <a:cubicBezTo>
                  <a:pt x="299" y="68"/>
                  <a:pt x="232" y="1"/>
                  <a:pt x="150" y="1"/>
                </a:cubicBezTo>
                <a:cubicBezTo>
                  <a:pt x="67" y="0"/>
                  <a:pt x="0" y="67"/>
                  <a:pt x="0" y="150"/>
                </a:cubicBezTo>
                <a:cubicBezTo>
                  <a:pt x="0" y="177"/>
                  <a:pt x="7" y="203"/>
                  <a:pt x="20" y="225"/>
                </a:cubicBezTo>
                <a:cubicBezTo>
                  <a:pt x="20" y="225"/>
                  <a:pt x="20" y="225"/>
                  <a:pt x="20" y="225"/>
                </a:cubicBezTo>
                <a:cubicBezTo>
                  <a:pt x="149" y="450"/>
                  <a:pt x="149" y="450"/>
                  <a:pt x="149" y="450"/>
                </a:cubicBezTo>
                <a:cubicBezTo>
                  <a:pt x="279" y="226"/>
                  <a:pt x="279" y="226"/>
                  <a:pt x="279" y="226"/>
                </a:cubicBezTo>
                <a:cubicBezTo>
                  <a:pt x="278" y="226"/>
                  <a:pt x="278" y="226"/>
                  <a:pt x="278" y="226"/>
                </a:cubicBezTo>
                <a:cubicBezTo>
                  <a:pt x="291" y="203"/>
                  <a:pt x="299" y="178"/>
                  <a:pt x="299" y="151"/>
                </a:cubicBezTo>
                <a:close/>
                <a:moveTo>
                  <a:pt x="149" y="275"/>
                </a:moveTo>
                <a:cubicBezTo>
                  <a:pt x="80" y="275"/>
                  <a:pt x="24" y="219"/>
                  <a:pt x="25" y="150"/>
                </a:cubicBezTo>
                <a:cubicBezTo>
                  <a:pt x="25" y="81"/>
                  <a:pt x="81" y="25"/>
                  <a:pt x="150" y="26"/>
                </a:cubicBezTo>
                <a:cubicBezTo>
                  <a:pt x="218" y="26"/>
                  <a:pt x="274" y="82"/>
                  <a:pt x="274" y="151"/>
                </a:cubicBezTo>
                <a:cubicBezTo>
                  <a:pt x="274" y="219"/>
                  <a:pt x="218" y="275"/>
                  <a:pt x="149" y="2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TextBox 66"/>
          <p:cNvSpPr txBox="1"/>
          <p:nvPr/>
        </p:nvSpPr>
        <p:spPr>
          <a:xfrm>
            <a:off x="952464" y="178592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/>
              <a:t>8</a:t>
            </a:r>
            <a:endParaRPr lang="vi-VN" sz="3200" b="1" dirty="0"/>
          </a:p>
        </p:txBody>
      </p:sp>
      <p:sp>
        <p:nvSpPr>
          <p:cNvPr id="54" name="Metin kutusu 48"/>
          <p:cNvSpPr txBox="1"/>
          <p:nvPr/>
        </p:nvSpPr>
        <p:spPr>
          <a:xfrm>
            <a:off x="523836" y="2857496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SINIF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523836" y="1484784"/>
            <a:ext cx="3339916" cy="4730298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66712" y="178592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81158" y="1857364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81158" y="292893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09720" y="407194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09720" y="5214950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3642</TotalTime>
  <Words>646</Words>
  <Application>Microsoft Office PowerPoint</Application>
  <PresentationFormat>Özel</PresentationFormat>
  <Paragraphs>168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Slayt 1</vt:lpstr>
      <vt:lpstr>                    LİSELERE YERLEŞTİRME NASIL YAPILACAK?</vt:lpstr>
      <vt:lpstr>SINAVLA ÖĞRENCİ ALAN LİSELER HANGİLERİ?</vt:lpstr>
      <vt:lpstr>SINAV ve YERLEŞTİME TAKVİMİ </vt:lpstr>
      <vt:lpstr>SORU SAYISI ve SINAV SÜRESİ</vt:lpstr>
      <vt:lpstr>HANGİ DERSTEN KAÇ SORU ÇIKACAK? </vt:lpstr>
      <vt:lpstr>TESTLERİN KATSAYILARI? </vt:lpstr>
      <vt:lpstr>SORULAR NASIL OLACAK? </vt:lpstr>
      <vt:lpstr> SINAV KAÇ OTURUM OLACAK? </vt:lpstr>
      <vt:lpstr> SINAV SÜRESİ VE BAŞLAMA SAATİ? </vt:lpstr>
      <vt:lpstr>SINAV ZORUNLU MU? </vt:lpstr>
      <vt:lpstr>SINAV KURALLARI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SİLOPİ RAM</cp:lastModifiedBy>
  <cp:revision>299</cp:revision>
  <dcterms:created xsi:type="dcterms:W3CDTF">2014-09-22T14:05:42Z</dcterms:created>
  <dcterms:modified xsi:type="dcterms:W3CDTF">2022-10-31T06:32:48Z</dcterms:modified>
</cp:coreProperties>
</file>