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0" r:id="rId4"/>
    <p:sldId id="258" r:id="rId5"/>
    <p:sldId id="272" r:id="rId6"/>
    <p:sldId id="259" r:id="rId7"/>
    <p:sldId id="267" r:id="rId8"/>
    <p:sldId id="268" r:id="rId9"/>
    <p:sldId id="269" r:id="rId10"/>
    <p:sldId id="266" r:id="rId11"/>
    <p:sldId id="261" r:id="rId12"/>
    <p:sldId id="262" r:id="rId13"/>
    <p:sldId id="263" r:id="rId14"/>
    <p:sldId id="264" r:id="rId15"/>
    <p:sldId id="265"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5" d="100"/>
          <a:sy n="75" d="100"/>
        </p:scale>
        <p:origin x="-1236" y="6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2.11.2023</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2.11.2023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2.11.2023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2.11.2023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2.11.2023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2.11.2023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2.11.2023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2.11.2023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2.11.2023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2.11.2023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2.11.2023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2.11.2023</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0" y="1357298"/>
            <a:ext cx="7851648" cy="1828800"/>
          </a:xfrm>
        </p:spPr>
        <p:txBody>
          <a:bodyPr/>
          <a:lstStyle/>
          <a:p>
            <a:r>
              <a:rPr lang="tr-TR" dirty="0" smtClean="0">
                <a:solidFill>
                  <a:srgbClr val="FF0000"/>
                </a:solidFill>
              </a:rPr>
              <a:t>ZAMAN YÖNETİMİ</a:t>
            </a:r>
            <a:endParaRPr lang="tr-TR" dirty="0">
              <a:solidFill>
                <a:srgbClr val="FF0000"/>
              </a:solidFill>
            </a:endParaRPr>
          </a:p>
        </p:txBody>
      </p:sp>
      <p:sp>
        <p:nvSpPr>
          <p:cNvPr id="3" name="2 Alt Başlık"/>
          <p:cNvSpPr>
            <a:spLocks noGrp="1"/>
          </p:cNvSpPr>
          <p:nvPr>
            <p:ph type="subTitle" idx="1"/>
          </p:nvPr>
        </p:nvSpPr>
        <p:spPr>
          <a:xfrm>
            <a:off x="500034" y="3357562"/>
            <a:ext cx="7854696" cy="1057720"/>
          </a:xfrm>
        </p:spPr>
        <p:txBody>
          <a:bodyPr>
            <a:normAutofit lnSpcReduction="10000"/>
          </a:bodyPr>
          <a:lstStyle/>
          <a:p>
            <a:pPr algn="ctr"/>
            <a:r>
              <a:rPr lang="tr-TR" sz="3200" b="1" dirty="0" smtClean="0">
                <a:solidFill>
                  <a:srgbClr val="FFC000"/>
                </a:solidFill>
              </a:rPr>
              <a:t>SİLOPİ REHBERLİK VE ARAŞTIRMA MERKEZİ</a:t>
            </a:r>
            <a:endParaRPr lang="tr-TR" sz="3200" b="1" dirty="0">
              <a:solidFill>
                <a:srgbClr val="FFC000"/>
              </a:solidFill>
            </a:endParaRPr>
          </a:p>
        </p:txBody>
      </p:sp>
      <p:pic>
        <p:nvPicPr>
          <p:cNvPr id="4" name="3 Resim" descr="logo.jpg"/>
          <p:cNvPicPr>
            <a:picLocks noChangeAspect="1"/>
          </p:cNvPicPr>
          <p:nvPr/>
        </p:nvPicPr>
        <p:blipFill>
          <a:blip r:embed="rId2"/>
          <a:stretch>
            <a:fillRect/>
          </a:stretch>
        </p:blipFill>
        <p:spPr>
          <a:xfrm>
            <a:off x="428596" y="357167"/>
            <a:ext cx="1924740" cy="1928826"/>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5" name="4 Resim" descr="logo.jpg"/>
          <p:cNvPicPr>
            <a:picLocks noChangeAspect="1"/>
          </p:cNvPicPr>
          <p:nvPr/>
        </p:nvPicPr>
        <p:blipFill>
          <a:blip r:embed="rId2"/>
          <a:stretch>
            <a:fillRect/>
          </a:stretch>
        </p:blipFill>
        <p:spPr>
          <a:xfrm>
            <a:off x="6628166" y="4572008"/>
            <a:ext cx="2015800" cy="202008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600" b="1" dirty="0" smtClean="0"/>
              <a:t>ZAMANI ETKİLİ KULLANMA YÖNTEMLERİ</a:t>
            </a:r>
            <a:endParaRPr lang="tr-TR" sz="3600" b="1" dirty="0"/>
          </a:p>
        </p:txBody>
      </p:sp>
      <p:sp>
        <p:nvSpPr>
          <p:cNvPr id="3" name="2 İçerik Yer Tutucusu"/>
          <p:cNvSpPr>
            <a:spLocks noGrp="1"/>
          </p:cNvSpPr>
          <p:nvPr>
            <p:ph idx="1"/>
          </p:nvPr>
        </p:nvSpPr>
        <p:spPr/>
        <p:txBody>
          <a:bodyPr/>
          <a:lstStyle/>
          <a:p>
            <a:pPr>
              <a:buFont typeface="Wingdings" pitchFamily="2" charset="2"/>
              <a:buChar char="Ø"/>
            </a:pPr>
            <a:r>
              <a:rPr lang="tr-TR" dirty="0" smtClean="0">
                <a:solidFill>
                  <a:srgbClr val="FF0000"/>
                </a:solidFill>
              </a:rPr>
              <a:t>Zamanın Kontrolünü Ele Geçirin!</a:t>
            </a:r>
          </a:p>
          <a:p>
            <a:pPr>
              <a:buNone/>
            </a:pPr>
            <a:r>
              <a:rPr lang="tr-TR" dirty="0" smtClean="0"/>
              <a:t>   Günlük işler, ödevler ve ders çalışma için bir zaman çizelgesi oluşturabilirsiniz.</a:t>
            </a:r>
            <a:endParaRPr lang="tr-TR" dirty="0"/>
          </a:p>
        </p:txBody>
      </p:sp>
      <p:pic>
        <p:nvPicPr>
          <p:cNvPr id="5" name="4 Resim" descr="ZMN.jpg"/>
          <p:cNvPicPr>
            <a:picLocks noChangeAspect="1"/>
          </p:cNvPicPr>
          <p:nvPr/>
        </p:nvPicPr>
        <p:blipFill>
          <a:blip r:embed="rId2"/>
          <a:srcRect l="969" t="2128" r="3133" b="10638"/>
          <a:stretch>
            <a:fillRect/>
          </a:stretch>
        </p:blipFill>
        <p:spPr>
          <a:xfrm>
            <a:off x="857224" y="3357562"/>
            <a:ext cx="7143800" cy="2928958"/>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285728"/>
            <a:ext cx="8229600" cy="1143000"/>
          </a:xfrm>
        </p:spPr>
        <p:txBody>
          <a:bodyPr>
            <a:normAutofit/>
          </a:bodyPr>
          <a:lstStyle/>
          <a:p>
            <a:pPr algn="ctr"/>
            <a:r>
              <a:rPr lang="tr-TR" sz="3600" b="1" dirty="0" smtClean="0"/>
              <a:t>ZAMANI ETKİLİ KULLANMA YÖNTEMLERİ</a:t>
            </a:r>
            <a:endParaRPr lang="tr-TR" sz="3600" dirty="0"/>
          </a:p>
        </p:txBody>
      </p:sp>
      <p:sp>
        <p:nvSpPr>
          <p:cNvPr id="3" name="2 İçerik Yer Tutucusu"/>
          <p:cNvSpPr>
            <a:spLocks noGrp="1"/>
          </p:cNvSpPr>
          <p:nvPr>
            <p:ph idx="1"/>
          </p:nvPr>
        </p:nvSpPr>
        <p:spPr>
          <a:xfrm>
            <a:off x="428596" y="1571612"/>
            <a:ext cx="8229600" cy="4389120"/>
          </a:xfrm>
        </p:spPr>
        <p:txBody>
          <a:bodyPr/>
          <a:lstStyle/>
          <a:p>
            <a:pPr>
              <a:buFont typeface="Wingdings" pitchFamily="2" charset="2"/>
              <a:buChar char="Ø"/>
            </a:pPr>
            <a:r>
              <a:rPr lang="tr-TR" dirty="0" smtClean="0">
                <a:solidFill>
                  <a:srgbClr val="FF0000"/>
                </a:solidFill>
              </a:rPr>
              <a:t>Hedefler Belirleme </a:t>
            </a:r>
          </a:p>
          <a:p>
            <a:pPr algn="just">
              <a:buNone/>
            </a:pPr>
            <a:r>
              <a:rPr lang="tr-TR" dirty="0" smtClean="0">
                <a:solidFill>
                  <a:srgbClr val="FF0000"/>
                </a:solidFill>
              </a:rPr>
              <a:t>   </a:t>
            </a:r>
            <a:r>
              <a:rPr lang="tr-TR" dirty="0" smtClean="0"/>
              <a:t>Uzun vadeli ve kısa vadeli hedeflerinizi somut bir şekilde tanımlamak motivasyonunuzu artırabilir.. Hedefleriniz gerçekçi olmalıdır</a:t>
            </a:r>
            <a:endParaRPr lang="tr-TR" dirty="0"/>
          </a:p>
        </p:txBody>
      </p:sp>
      <p:pic>
        <p:nvPicPr>
          <p:cNvPr id="4" name="3 Resim" descr="HEDEF.jpg"/>
          <p:cNvPicPr>
            <a:picLocks noChangeAspect="1"/>
          </p:cNvPicPr>
          <p:nvPr/>
        </p:nvPicPr>
        <p:blipFill>
          <a:blip r:embed="rId2"/>
          <a:stretch>
            <a:fillRect/>
          </a:stretch>
        </p:blipFill>
        <p:spPr>
          <a:xfrm>
            <a:off x="785786" y="3357562"/>
            <a:ext cx="7715304" cy="321471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285728"/>
            <a:ext cx="8229600" cy="1143000"/>
          </a:xfrm>
        </p:spPr>
        <p:txBody>
          <a:bodyPr>
            <a:normAutofit/>
          </a:bodyPr>
          <a:lstStyle/>
          <a:p>
            <a:pPr algn="ctr"/>
            <a:r>
              <a:rPr lang="tr-TR" sz="3600" b="1" dirty="0" smtClean="0"/>
              <a:t>ZAMANI ETKİLİ KULLANMA YÖNTEMLERİ</a:t>
            </a:r>
            <a:endParaRPr lang="tr-TR" sz="3600" dirty="0"/>
          </a:p>
        </p:txBody>
      </p:sp>
      <p:sp>
        <p:nvSpPr>
          <p:cNvPr id="3" name="2 İçerik Yer Tutucusu"/>
          <p:cNvSpPr>
            <a:spLocks noGrp="1"/>
          </p:cNvSpPr>
          <p:nvPr>
            <p:ph idx="1"/>
          </p:nvPr>
        </p:nvSpPr>
        <p:spPr>
          <a:xfrm>
            <a:off x="500034" y="1643050"/>
            <a:ext cx="8229600" cy="4389120"/>
          </a:xfrm>
        </p:spPr>
        <p:txBody>
          <a:bodyPr/>
          <a:lstStyle/>
          <a:p>
            <a:pPr>
              <a:buFont typeface="Wingdings" pitchFamily="2" charset="2"/>
              <a:buChar char="Ø"/>
            </a:pPr>
            <a:r>
              <a:rPr lang="tr-TR" dirty="0" err="1" smtClean="0">
                <a:solidFill>
                  <a:srgbClr val="FF0000"/>
                </a:solidFill>
              </a:rPr>
              <a:t>Önceliklendirme</a:t>
            </a:r>
            <a:r>
              <a:rPr lang="tr-TR" dirty="0" smtClean="0"/>
              <a:t> </a:t>
            </a:r>
          </a:p>
          <a:p>
            <a:pPr>
              <a:buNone/>
            </a:pPr>
            <a:r>
              <a:rPr lang="tr-TR" dirty="0" smtClean="0"/>
              <a:t>   Yapacağınız işleri önem sırasına ve </a:t>
            </a:r>
            <a:r>
              <a:rPr lang="tr-TR" dirty="0" err="1" smtClean="0"/>
              <a:t>aciliyet</a:t>
            </a:r>
            <a:r>
              <a:rPr lang="tr-TR" dirty="0" smtClean="0"/>
              <a:t> durumuna göre belirlemeniz oldukça yararlı olacaktır.</a:t>
            </a:r>
            <a:endParaRPr lang="tr-TR" dirty="0"/>
          </a:p>
        </p:txBody>
      </p:sp>
      <p:pic>
        <p:nvPicPr>
          <p:cNvPr id="4" name="3 Resim" descr="ÖNCLKLNDRM.jpg"/>
          <p:cNvPicPr>
            <a:picLocks noChangeAspect="1"/>
          </p:cNvPicPr>
          <p:nvPr/>
        </p:nvPicPr>
        <p:blipFill>
          <a:blip r:embed="rId2"/>
          <a:stretch>
            <a:fillRect/>
          </a:stretch>
        </p:blipFill>
        <p:spPr>
          <a:xfrm>
            <a:off x="785786" y="3071810"/>
            <a:ext cx="7443821" cy="357190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285728"/>
            <a:ext cx="8229600" cy="1143000"/>
          </a:xfrm>
        </p:spPr>
        <p:txBody>
          <a:bodyPr>
            <a:normAutofit/>
          </a:bodyPr>
          <a:lstStyle/>
          <a:p>
            <a:pPr algn="ctr"/>
            <a:r>
              <a:rPr lang="tr-TR" sz="3600" b="1" dirty="0" smtClean="0"/>
              <a:t>ZAMANI ETKİLİ KULLANMA YÖNTEMLERİ</a:t>
            </a:r>
            <a:endParaRPr lang="tr-TR" sz="3600" dirty="0"/>
          </a:p>
        </p:txBody>
      </p:sp>
      <p:sp>
        <p:nvSpPr>
          <p:cNvPr id="3" name="2 İçerik Yer Tutucusu"/>
          <p:cNvSpPr>
            <a:spLocks noGrp="1"/>
          </p:cNvSpPr>
          <p:nvPr>
            <p:ph idx="1"/>
          </p:nvPr>
        </p:nvSpPr>
        <p:spPr>
          <a:xfrm>
            <a:off x="500034" y="1571612"/>
            <a:ext cx="8229600" cy="4389120"/>
          </a:xfrm>
        </p:spPr>
        <p:txBody>
          <a:bodyPr/>
          <a:lstStyle/>
          <a:p>
            <a:pPr>
              <a:buFont typeface="Wingdings" pitchFamily="2" charset="2"/>
              <a:buChar char="Ø"/>
            </a:pPr>
            <a:r>
              <a:rPr lang="tr-TR" dirty="0" smtClean="0">
                <a:solidFill>
                  <a:srgbClr val="FF0000"/>
                </a:solidFill>
              </a:rPr>
              <a:t>Dikkat Dağıtıcıları Azaltma </a:t>
            </a:r>
          </a:p>
          <a:p>
            <a:pPr algn="just">
              <a:buNone/>
            </a:pPr>
            <a:r>
              <a:rPr lang="tr-TR" dirty="0" smtClean="0">
                <a:solidFill>
                  <a:srgbClr val="FF0000"/>
                </a:solidFill>
              </a:rPr>
              <a:t>   </a:t>
            </a:r>
            <a:r>
              <a:rPr lang="tr-TR" dirty="0" smtClean="0"/>
              <a:t>Telefon, tablet, bilgisayar gibi cihazların ve sosyal medyanın zamanınızı çalmasına izin vermeyin. Teknolojiyi verimli kullanmak sizi başarıya götürür.</a:t>
            </a:r>
            <a:endParaRPr lang="tr-TR" dirty="0"/>
          </a:p>
        </p:txBody>
      </p:sp>
      <p:pic>
        <p:nvPicPr>
          <p:cNvPr id="4" name="3 Resim" descr="DİKKAT DAĞITICI.jpg"/>
          <p:cNvPicPr>
            <a:picLocks noChangeAspect="1"/>
          </p:cNvPicPr>
          <p:nvPr/>
        </p:nvPicPr>
        <p:blipFill>
          <a:blip r:embed="rId2"/>
          <a:stretch>
            <a:fillRect/>
          </a:stretch>
        </p:blipFill>
        <p:spPr>
          <a:xfrm>
            <a:off x="928662" y="3500438"/>
            <a:ext cx="7643866" cy="3071834"/>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600" b="1" dirty="0" smtClean="0"/>
              <a:t>ZAMANI ETKİLİ KULLANMA YÖNTEMLERİ</a:t>
            </a:r>
            <a:endParaRPr lang="tr-TR" sz="3600" dirty="0"/>
          </a:p>
        </p:txBody>
      </p:sp>
      <p:sp>
        <p:nvSpPr>
          <p:cNvPr id="3" name="2 İçerik Yer Tutucusu"/>
          <p:cNvSpPr>
            <a:spLocks noGrp="1"/>
          </p:cNvSpPr>
          <p:nvPr>
            <p:ph idx="1"/>
          </p:nvPr>
        </p:nvSpPr>
        <p:spPr/>
        <p:txBody>
          <a:bodyPr/>
          <a:lstStyle/>
          <a:p>
            <a:pPr>
              <a:buFont typeface="Wingdings" pitchFamily="2" charset="2"/>
              <a:buChar char="Ø"/>
            </a:pPr>
            <a:r>
              <a:rPr lang="tr-TR" dirty="0" smtClean="0">
                <a:solidFill>
                  <a:srgbClr val="FF0000"/>
                </a:solidFill>
              </a:rPr>
              <a:t>Ara Verme ve Dinlenme</a:t>
            </a:r>
          </a:p>
          <a:p>
            <a:pPr algn="just">
              <a:buNone/>
            </a:pPr>
            <a:r>
              <a:rPr lang="tr-TR" dirty="0" smtClean="0">
                <a:solidFill>
                  <a:srgbClr val="FF0000"/>
                </a:solidFill>
              </a:rPr>
              <a:t>    </a:t>
            </a:r>
            <a:r>
              <a:rPr lang="tr-TR" dirty="0" smtClean="0"/>
              <a:t>Planınızda mutlaka dinlenme zamanları olsun. Bu dinlenme zamanlarında dijital cihazları kullanmamaya özen gösterin.</a:t>
            </a:r>
            <a:endParaRPr lang="tr-TR" dirty="0"/>
          </a:p>
        </p:txBody>
      </p:sp>
      <p:pic>
        <p:nvPicPr>
          <p:cNvPr id="4" name="3 Resim" descr="MOLA.jpg"/>
          <p:cNvPicPr>
            <a:picLocks noChangeAspect="1"/>
          </p:cNvPicPr>
          <p:nvPr/>
        </p:nvPicPr>
        <p:blipFill>
          <a:blip r:embed="rId2"/>
          <a:stretch>
            <a:fillRect/>
          </a:stretch>
        </p:blipFill>
        <p:spPr>
          <a:xfrm>
            <a:off x="928662" y="3571876"/>
            <a:ext cx="7643866" cy="3286124"/>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600" b="1" dirty="0" smtClean="0"/>
              <a:t>ZAMANI ETKİLİ KULLANMA YÖNTEMLERİ</a:t>
            </a:r>
            <a:endParaRPr lang="tr-TR" sz="3600" dirty="0"/>
          </a:p>
        </p:txBody>
      </p:sp>
      <p:sp>
        <p:nvSpPr>
          <p:cNvPr id="3" name="2 İçerik Yer Tutucusu"/>
          <p:cNvSpPr>
            <a:spLocks noGrp="1"/>
          </p:cNvSpPr>
          <p:nvPr>
            <p:ph idx="1"/>
          </p:nvPr>
        </p:nvSpPr>
        <p:spPr/>
        <p:txBody>
          <a:bodyPr/>
          <a:lstStyle/>
          <a:p>
            <a:pPr>
              <a:buFont typeface="Wingdings" pitchFamily="2" charset="2"/>
              <a:buChar char="Ø"/>
            </a:pPr>
            <a:r>
              <a:rPr lang="tr-TR" dirty="0" smtClean="0">
                <a:solidFill>
                  <a:srgbClr val="FF0000"/>
                </a:solidFill>
              </a:rPr>
              <a:t>Hayır Demeyi Bilmek </a:t>
            </a:r>
          </a:p>
          <a:p>
            <a:pPr algn="just">
              <a:buNone/>
            </a:pPr>
            <a:r>
              <a:rPr lang="tr-TR" dirty="0" smtClean="0">
                <a:solidFill>
                  <a:srgbClr val="FF0000"/>
                </a:solidFill>
              </a:rPr>
              <a:t>   </a:t>
            </a:r>
            <a:r>
              <a:rPr lang="tr-TR" dirty="0" smtClean="0"/>
              <a:t>Ders çalışmanız gereken zamanlarda arkadaşlarınızın sizi bir yere davet ettikleri ya da sadece sohbet etmek için çağırdıkları zaman onlara etkili bir şekilde hayır diyebilmeniz zaman planınıza sadık kalmanız için oldukça önemlidir.</a:t>
            </a:r>
            <a:endParaRPr lang="tr-TR" dirty="0"/>
          </a:p>
        </p:txBody>
      </p:sp>
      <p:pic>
        <p:nvPicPr>
          <p:cNvPr id="4" name="3 Resim" descr="HAYIR.png"/>
          <p:cNvPicPr>
            <a:picLocks noChangeAspect="1"/>
          </p:cNvPicPr>
          <p:nvPr/>
        </p:nvPicPr>
        <p:blipFill>
          <a:blip r:embed="rId2"/>
          <a:stretch>
            <a:fillRect/>
          </a:stretch>
        </p:blipFill>
        <p:spPr>
          <a:xfrm>
            <a:off x="4929190" y="4143380"/>
            <a:ext cx="3929090" cy="242889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ZAMAN YÖNETİMİ</a:t>
            </a:r>
            <a:endParaRPr lang="tr-TR" b="1" dirty="0"/>
          </a:p>
        </p:txBody>
      </p:sp>
      <p:sp>
        <p:nvSpPr>
          <p:cNvPr id="3" name="2 İçerik Yer Tutucusu"/>
          <p:cNvSpPr>
            <a:spLocks noGrp="1"/>
          </p:cNvSpPr>
          <p:nvPr>
            <p:ph idx="1"/>
          </p:nvPr>
        </p:nvSpPr>
        <p:spPr/>
        <p:txBody>
          <a:bodyPr/>
          <a:lstStyle/>
          <a:p>
            <a:r>
              <a:rPr lang="tr-TR" dirty="0" smtClean="0"/>
              <a:t>Belli bir hedef doğrultusunda zamanı planlayarak etkili bir şekilde kullanma çabasıdır.</a:t>
            </a:r>
            <a:endParaRPr lang="tr-TR" dirty="0"/>
          </a:p>
        </p:txBody>
      </p:sp>
      <p:pic>
        <p:nvPicPr>
          <p:cNvPr id="5" name="4 Resim" descr="indir (15).jpg"/>
          <p:cNvPicPr>
            <a:picLocks noChangeAspect="1"/>
          </p:cNvPicPr>
          <p:nvPr/>
        </p:nvPicPr>
        <p:blipFill>
          <a:blip r:embed="rId2"/>
          <a:stretch>
            <a:fillRect/>
          </a:stretch>
        </p:blipFill>
        <p:spPr>
          <a:xfrm>
            <a:off x="857224" y="2857496"/>
            <a:ext cx="7072362" cy="3857652"/>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935480"/>
            <a:ext cx="4543428" cy="4389120"/>
          </a:xfrm>
        </p:spPr>
        <p:txBody>
          <a:bodyPr/>
          <a:lstStyle/>
          <a:p>
            <a:pPr>
              <a:buNone/>
            </a:pPr>
            <a:r>
              <a:rPr lang="tr-TR" dirty="0" smtClean="0"/>
              <a:t>   Hayata yeniden başlasaydım saniyelerin nabzını tutardım. </a:t>
            </a:r>
          </a:p>
          <a:p>
            <a:pPr>
              <a:buNone/>
            </a:pPr>
            <a:r>
              <a:rPr lang="tr-TR" dirty="0" smtClean="0"/>
              <a:t>     </a:t>
            </a:r>
            <a:r>
              <a:rPr lang="tr-TR" dirty="0" err="1" smtClean="0">
                <a:solidFill>
                  <a:srgbClr val="FF0000"/>
                </a:solidFill>
              </a:rPr>
              <a:t>Fyodor</a:t>
            </a:r>
            <a:r>
              <a:rPr lang="tr-TR" dirty="0" smtClean="0">
                <a:solidFill>
                  <a:srgbClr val="FF0000"/>
                </a:solidFill>
              </a:rPr>
              <a:t> Dostoyevski</a:t>
            </a:r>
            <a:endParaRPr lang="tr-TR" dirty="0">
              <a:solidFill>
                <a:srgbClr val="FF0000"/>
              </a:solidFill>
            </a:endParaRPr>
          </a:p>
        </p:txBody>
      </p:sp>
      <p:pic>
        <p:nvPicPr>
          <p:cNvPr id="5" name="4 Resim" descr="DOSTOS.jpg"/>
          <p:cNvPicPr>
            <a:picLocks noChangeAspect="1"/>
          </p:cNvPicPr>
          <p:nvPr/>
        </p:nvPicPr>
        <p:blipFill>
          <a:blip r:embed="rId2"/>
          <a:stretch>
            <a:fillRect/>
          </a:stretch>
        </p:blipFill>
        <p:spPr>
          <a:xfrm>
            <a:off x="4857752" y="1643050"/>
            <a:ext cx="3643338" cy="4214842"/>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928670"/>
            <a:ext cx="8229600" cy="918418"/>
          </a:xfrm>
        </p:spPr>
        <p:txBody>
          <a:bodyPr>
            <a:normAutofit/>
          </a:bodyPr>
          <a:lstStyle/>
          <a:p>
            <a:pPr algn="ctr"/>
            <a:r>
              <a:rPr lang="tr-TR" sz="3200" b="1" dirty="0" smtClean="0"/>
              <a:t>ZAMANI YÖNETMEK NEDEN ÖNEMLİDİR?</a:t>
            </a:r>
            <a:endParaRPr lang="tr-TR" sz="3200" b="1" dirty="0"/>
          </a:p>
        </p:txBody>
      </p:sp>
      <p:sp>
        <p:nvSpPr>
          <p:cNvPr id="3" name="2 İçerik Yer Tutucusu"/>
          <p:cNvSpPr>
            <a:spLocks noGrp="1"/>
          </p:cNvSpPr>
          <p:nvPr>
            <p:ph idx="1"/>
          </p:nvPr>
        </p:nvSpPr>
        <p:spPr/>
        <p:txBody>
          <a:bodyPr/>
          <a:lstStyle/>
          <a:p>
            <a:r>
              <a:rPr lang="tr-TR" dirty="0" smtClean="0"/>
              <a:t>İnsanın kaybettiğinde geri alamayacağı belki de en önemli şey zamandır. Tarih boyunca büyük başarılara imza atmış birçok bilim insanı ve sanatçı zamanı etkili kullanmanın başarılarının ardındaki sır olduğunu ifade etmiştir.</a:t>
            </a:r>
            <a:endParaRPr lang="tr-TR" dirty="0"/>
          </a:p>
        </p:txBody>
      </p:sp>
      <p:pic>
        <p:nvPicPr>
          <p:cNvPr id="7" name="6 Resim" descr="KM.jpg"/>
          <p:cNvPicPr>
            <a:picLocks noChangeAspect="1"/>
          </p:cNvPicPr>
          <p:nvPr/>
        </p:nvPicPr>
        <p:blipFill>
          <a:blip r:embed="rId2"/>
          <a:stretch>
            <a:fillRect/>
          </a:stretch>
        </p:blipFill>
        <p:spPr>
          <a:xfrm>
            <a:off x="3428992" y="4000504"/>
            <a:ext cx="1809750" cy="252412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MANDELA.jpg"/>
          <p:cNvPicPr>
            <a:picLocks noGrp="1" noChangeAspect="1"/>
          </p:cNvPicPr>
          <p:nvPr>
            <p:ph idx="1"/>
          </p:nvPr>
        </p:nvPicPr>
        <p:blipFill>
          <a:blip r:embed="rId2"/>
          <a:stretch>
            <a:fillRect/>
          </a:stretch>
        </p:blipFill>
        <p:spPr>
          <a:xfrm>
            <a:off x="4214810" y="1928802"/>
            <a:ext cx="4572032" cy="314327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5" name="4 Dikdörtgen"/>
          <p:cNvSpPr/>
          <p:nvPr/>
        </p:nvSpPr>
        <p:spPr>
          <a:xfrm>
            <a:off x="285720" y="1857364"/>
            <a:ext cx="3929058" cy="3970318"/>
          </a:xfrm>
          <a:prstGeom prst="rect">
            <a:avLst/>
          </a:prstGeom>
        </p:spPr>
        <p:txBody>
          <a:bodyPr wrap="square">
            <a:spAutoFit/>
          </a:bodyPr>
          <a:lstStyle/>
          <a:p>
            <a:r>
              <a:rPr lang="tr-TR" sz="3600" b="1" i="1" dirty="0" smtClean="0"/>
              <a:t>Bütün başarımı, işlerimi zamanında yapmaya borçluyum. </a:t>
            </a:r>
            <a:endParaRPr lang="tr-TR" sz="3600" b="1" i="1" dirty="0" smtClean="0"/>
          </a:p>
          <a:p>
            <a:endParaRPr lang="tr-TR" sz="3600" dirty="0" smtClean="0"/>
          </a:p>
          <a:p>
            <a:r>
              <a:rPr lang="tr-TR" sz="3600" b="1" i="1" dirty="0" smtClean="0">
                <a:solidFill>
                  <a:srgbClr val="FF0000"/>
                </a:solidFill>
              </a:rPr>
              <a:t>Nelson Mandela</a:t>
            </a:r>
            <a:endParaRPr lang="tr-TR" sz="3600"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ZAMAN YÖNETİMİNİN FAYDALARI</a:t>
            </a:r>
            <a:endParaRPr lang="tr-TR" b="1" dirty="0"/>
          </a:p>
        </p:txBody>
      </p:sp>
      <p:sp>
        <p:nvSpPr>
          <p:cNvPr id="3" name="2 İçerik Yer Tutucusu"/>
          <p:cNvSpPr>
            <a:spLocks noGrp="1"/>
          </p:cNvSpPr>
          <p:nvPr>
            <p:ph idx="1"/>
          </p:nvPr>
        </p:nvSpPr>
        <p:spPr/>
        <p:txBody>
          <a:bodyPr/>
          <a:lstStyle/>
          <a:p>
            <a:pPr>
              <a:buFont typeface="Wingdings" pitchFamily="2" charset="2"/>
              <a:buChar char="Ø"/>
            </a:pPr>
            <a:r>
              <a:rPr lang="tr-TR" dirty="0" smtClean="0">
                <a:solidFill>
                  <a:srgbClr val="FF0000"/>
                </a:solidFill>
              </a:rPr>
              <a:t>Daha Az Stres </a:t>
            </a:r>
          </a:p>
          <a:p>
            <a:pPr algn="just">
              <a:buNone/>
            </a:pPr>
            <a:r>
              <a:rPr lang="tr-TR" dirty="0" smtClean="0"/>
              <a:t>     Zamanı etkili kullanmak, son dakika telaşı ve yetiştirmeye çalışma stresini azaltabilir. İyi bir zaman yönetimi sizi daha rahat hissettirir.</a:t>
            </a:r>
            <a:endParaRPr lang="tr-TR" dirty="0"/>
          </a:p>
        </p:txBody>
      </p:sp>
      <p:pic>
        <p:nvPicPr>
          <p:cNvPr id="4" name="3 Resim" descr="STRES.jpg"/>
          <p:cNvPicPr>
            <a:picLocks noChangeAspect="1"/>
          </p:cNvPicPr>
          <p:nvPr/>
        </p:nvPicPr>
        <p:blipFill>
          <a:blip r:embed="rId2"/>
          <a:stretch>
            <a:fillRect/>
          </a:stretch>
        </p:blipFill>
        <p:spPr>
          <a:xfrm>
            <a:off x="714348" y="3786190"/>
            <a:ext cx="7929618" cy="307181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ZAMAN YÖNETİMİNİN FAYDALARI</a:t>
            </a:r>
            <a:endParaRPr lang="tr-TR" b="1" dirty="0"/>
          </a:p>
        </p:txBody>
      </p:sp>
      <p:sp>
        <p:nvSpPr>
          <p:cNvPr id="3" name="2 İçerik Yer Tutucusu"/>
          <p:cNvSpPr>
            <a:spLocks noGrp="1"/>
          </p:cNvSpPr>
          <p:nvPr>
            <p:ph idx="1"/>
          </p:nvPr>
        </p:nvSpPr>
        <p:spPr/>
        <p:txBody>
          <a:bodyPr/>
          <a:lstStyle/>
          <a:p>
            <a:pPr>
              <a:buFont typeface="Wingdings" pitchFamily="2" charset="2"/>
              <a:buChar char="Ø"/>
            </a:pPr>
            <a:r>
              <a:rPr lang="tr-TR" dirty="0" smtClean="0">
                <a:solidFill>
                  <a:srgbClr val="FF0000"/>
                </a:solidFill>
              </a:rPr>
              <a:t>Daha İyi Karar Verme </a:t>
            </a:r>
          </a:p>
          <a:p>
            <a:pPr>
              <a:buNone/>
            </a:pPr>
            <a:r>
              <a:rPr lang="tr-TR" dirty="0" smtClean="0"/>
              <a:t>     Daha fazla zaman kararlarınızı daha düşünerek vermenizi sağlar. Aceleyle karar verme ihtiyacını azaltır. Ayrıca sizi kararsızlıktan kurtarır.</a:t>
            </a:r>
            <a:endParaRPr lang="tr-TR" dirty="0"/>
          </a:p>
        </p:txBody>
      </p:sp>
      <p:pic>
        <p:nvPicPr>
          <p:cNvPr id="4" name="3 Resim" descr="KARARSZLK.jpg"/>
          <p:cNvPicPr>
            <a:picLocks noChangeAspect="1"/>
          </p:cNvPicPr>
          <p:nvPr/>
        </p:nvPicPr>
        <p:blipFill>
          <a:blip r:embed="rId2"/>
          <a:stretch>
            <a:fillRect/>
          </a:stretch>
        </p:blipFill>
        <p:spPr>
          <a:xfrm>
            <a:off x="785786" y="3643314"/>
            <a:ext cx="6858048" cy="3000396"/>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357166"/>
            <a:ext cx="8229600" cy="1143000"/>
          </a:xfrm>
        </p:spPr>
        <p:txBody>
          <a:bodyPr>
            <a:normAutofit fontScale="90000"/>
          </a:bodyPr>
          <a:lstStyle/>
          <a:p>
            <a:r>
              <a:rPr lang="tr-TR" b="1" dirty="0" smtClean="0"/>
              <a:t>ZAMAN YÖNETİMİNİN FAYDALARI</a:t>
            </a:r>
            <a:endParaRPr lang="tr-TR" b="1" dirty="0"/>
          </a:p>
        </p:txBody>
      </p:sp>
      <p:sp>
        <p:nvSpPr>
          <p:cNvPr id="3" name="2 İçerik Yer Tutucusu"/>
          <p:cNvSpPr>
            <a:spLocks noGrp="1"/>
          </p:cNvSpPr>
          <p:nvPr>
            <p:ph idx="1"/>
          </p:nvPr>
        </p:nvSpPr>
        <p:spPr>
          <a:xfrm>
            <a:off x="428596" y="1785926"/>
            <a:ext cx="8229600" cy="4389120"/>
          </a:xfrm>
        </p:spPr>
        <p:txBody>
          <a:bodyPr/>
          <a:lstStyle/>
          <a:p>
            <a:pPr>
              <a:buFont typeface="Wingdings" pitchFamily="2" charset="2"/>
              <a:buChar char="Ø"/>
            </a:pPr>
            <a:r>
              <a:rPr lang="tr-TR" dirty="0" smtClean="0">
                <a:solidFill>
                  <a:srgbClr val="FF0000"/>
                </a:solidFill>
              </a:rPr>
              <a:t>Daha İyi Odaklanma </a:t>
            </a:r>
          </a:p>
          <a:p>
            <a:pPr algn="just">
              <a:buNone/>
            </a:pPr>
            <a:r>
              <a:rPr lang="tr-TR" dirty="0" smtClean="0"/>
              <a:t>   Zamanı daha iyi planlayarak, işlere daha fazla konsantre olabilirsiniz. Bu, daha derinlemesine düşünme ve daha yaratıcı çözümler bulma fırsatı sağlar.</a:t>
            </a:r>
            <a:endParaRPr lang="tr-TR" dirty="0"/>
          </a:p>
        </p:txBody>
      </p:sp>
      <p:pic>
        <p:nvPicPr>
          <p:cNvPr id="4" name="3 Resim" descr="ODAKLANMA.jpg"/>
          <p:cNvPicPr>
            <a:picLocks noChangeAspect="1"/>
          </p:cNvPicPr>
          <p:nvPr/>
        </p:nvPicPr>
        <p:blipFill>
          <a:blip r:embed="rId2"/>
          <a:stretch>
            <a:fillRect/>
          </a:stretch>
        </p:blipFill>
        <p:spPr>
          <a:xfrm>
            <a:off x="3286116" y="3714752"/>
            <a:ext cx="5286412" cy="2857496"/>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ZAMAN YÖNETİMİNİN FAYDALARI</a:t>
            </a:r>
            <a:endParaRPr lang="tr-TR" b="1" dirty="0"/>
          </a:p>
        </p:txBody>
      </p:sp>
      <p:sp>
        <p:nvSpPr>
          <p:cNvPr id="3" name="2 İçerik Yer Tutucusu"/>
          <p:cNvSpPr>
            <a:spLocks noGrp="1"/>
          </p:cNvSpPr>
          <p:nvPr>
            <p:ph idx="1"/>
          </p:nvPr>
        </p:nvSpPr>
        <p:spPr/>
        <p:txBody>
          <a:bodyPr/>
          <a:lstStyle/>
          <a:p>
            <a:pPr>
              <a:buFont typeface="Wingdings" pitchFamily="2" charset="2"/>
              <a:buChar char="Ø"/>
            </a:pPr>
            <a:r>
              <a:rPr lang="tr-TR" dirty="0" smtClean="0">
                <a:solidFill>
                  <a:srgbClr val="FF0000"/>
                </a:solidFill>
              </a:rPr>
              <a:t>Daha İyi Planlama </a:t>
            </a:r>
          </a:p>
          <a:p>
            <a:pPr algn="just">
              <a:buNone/>
            </a:pPr>
            <a:r>
              <a:rPr lang="tr-TR" dirty="0" smtClean="0"/>
              <a:t>   Zamanı etkili kullanmak, geleceğe dair plan yapmayı kolaylaştırır. Hedeflerinizi belirlemenize ve onlara odaklanmanıza yardımcı olur</a:t>
            </a:r>
            <a:endParaRPr lang="tr-TR" dirty="0"/>
          </a:p>
        </p:txBody>
      </p:sp>
      <p:pic>
        <p:nvPicPr>
          <p:cNvPr id="4" name="3 Resim" descr="PLN.png"/>
          <p:cNvPicPr>
            <a:picLocks noChangeAspect="1"/>
          </p:cNvPicPr>
          <p:nvPr/>
        </p:nvPicPr>
        <p:blipFill>
          <a:blip r:embed="rId2"/>
          <a:stretch>
            <a:fillRect/>
          </a:stretch>
        </p:blipFill>
        <p:spPr>
          <a:xfrm>
            <a:off x="2500298" y="3428976"/>
            <a:ext cx="3429024" cy="3429024"/>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35</TotalTime>
  <Words>350</Words>
  <PresentationFormat>Ekran Gösterisi (4:3)</PresentationFormat>
  <Paragraphs>41</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Akış</vt:lpstr>
      <vt:lpstr>ZAMAN YÖNETİMİ</vt:lpstr>
      <vt:lpstr>ZAMAN YÖNETİMİ</vt:lpstr>
      <vt:lpstr>Slayt 3</vt:lpstr>
      <vt:lpstr>ZAMANI YÖNETMEK NEDEN ÖNEMLİDİR?</vt:lpstr>
      <vt:lpstr>Slayt 5</vt:lpstr>
      <vt:lpstr>ZAMAN YÖNETİMİNİN FAYDALARI</vt:lpstr>
      <vt:lpstr>ZAMAN YÖNETİMİNİN FAYDALARI</vt:lpstr>
      <vt:lpstr>ZAMAN YÖNETİMİNİN FAYDALARI</vt:lpstr>
      <vt:lpstr>ZAMAN YÖNETİMİNİN FAYDALARI</vt:lpstr>
      <vt:lpstr>ZAMANI ETKİLİ KULLANMA YÖNTEMLERİ</vt:lpstr>
      <vt:lpstr>ZAMANI ETKİLİ KULLANMA YÖNTEMLERİ</vt:lpstr>
      <vt:lpstr>ZAMANI ETKİLİ KULLANMA YÖNTEMLERİ</vt:lpstr>
      <vt:lpstr>ZAMANI ETKİLİ KULLANMA YÖNTEMLERİ</vt:lpstr>
      <vt:lpstr>ZAMANI ETKİLİ KULLANMA YÖNTEMLERİ</vt:lpstr>
      <vt:lpstr>ZAMANI ETKİLİ KULLANMA YÖNTEMLERİ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ZAMAN YÖNETİMİ</dc:title>
  <dc:creator>ram2</dc:creator>
  <cp:lastModifiedBy>ram2</cp:lastModifiedBy>
  <cp:revision>3</cp:revision>
  <dcterms:created xsi:type="dcterms:W3CDTF">2023-11-02T11:40:27Z</dcterms:created>
  <dcterms:modified xsi:type="dcterms:W3CDTF">2023-11-02T12:54:53Z</dcterms:modified>
</cp:coreProperties>
</file>